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5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BAB443-B28F-429B-8A98-3F1AB79B9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AD9D9A4-7AFF-4701-AD6B-9CF7D9F06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DE3E21-EA7A-4932-863D-E1440823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C35-DB3C-4945-BAAC-4C8A6BD5078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D596F2-D16A-466A-8823-BB0EB86C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506C63-26D0-4005-9B7F-A5B3D971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2407-5E29-4FF0-9185-718B880FA53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" t="15033" r="8160" b="15316"/>
          <a:stretch/>
        </p:blipFill>
        <p:spPr>
          <a:xfrm>
            <a:off x="508000" y="498763"/>
            <a:ext cx="4470400" cy="108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17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0"/>
            <a:ext cx="12192000" cy="858982"/>
            <a:chOff x="0" y="877454"/>
            <a:chExt cx="12192000" cy="858982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E56E2F-323D-4C6E-9975-F2788B362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135847-82F4-4FFA-8C15-BF861E824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3A437B-30C2-4669-BC30-A768B954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CDA8FB-CBEC-4DD4-9F11-266F8FED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D983AA-00DF-4B90-BFA2-D00FADAF33C8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59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0"/>
            <a:ext cx="12192000" cy="858982"/>
            <a:chOff x="0" y="877454"/>
            <a:chExt cx="12192000" cy="858982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391473F-B276-4D83-A63E-EA562F0095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48575"/>
            <a:ext cx="2628900" cy="5028388"/>
          </a:xfrm>
        </p:spPr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7661843-944E-4434-B310-4526D4E2A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48575"/>
            <a:ext cx="7734300" cy="5028387"/>
          </a:xfrm>
        </p:spPr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072E5-541B-402E-B435-11929517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B3031E-F732-4FCD-A1D7-B6F699D7B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B08CDD-FF32-4653-AB76-732DF31F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9FF1EC4-8767-4C38-9694-AA33D19F165C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27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7"/>
            <a:ext cx="12192000" cy="858982"/>
            <a:chOff x="0" y="877454"/>
            <a:chExt cx="12192000" cy="85898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11721-13A2-45F3-BC00-B69732C38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BAA96E-51BD-42A9-9E29-755B46904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3C2243-E35A-41A5-B360-E8E51B46C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6BB20-4AC4-4165-B2FE-33C5A279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CDE1C8-795C-4114-8F6A-5CE49F3E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1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8A2C0-F021-413A-81DA-3DA36E1D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2" y="2315418"/>
            <a:ext cx="10515600" cy="130609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036C10-4E80-49B4-AB60-D47990A1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12" y="364849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CD7793-A95D-41EA-90F9-BA32DE32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203EC6-78B3-4A29-B694-656B2456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CF0953-9452-40BF-8F76-CDE095C2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" t="15033" r="8160" b="15316"/>
          <a:stretch/>
        </p:blipFill>
        <p:spPr>
          <a:xfrm>
            <a:off x="443345" y="295563"/>
            <a:ext cx="3519055" cy="85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66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8"/>
            <a:ext cx="12192000" cy="858982"/>
            <a:chOff x="0" y="877454"/>
            <a:chExt cx="12192000" cy="858982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3B9FF0-5109-4B7A-8E5C-B33FA44EC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E49BF98-7719-4943-9AE5-EE3E8E559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CD66A5-65F0-4577-9C6A-4B6E5E13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46FC2F-2EC2-4D49-AFFA-417C3F12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C7C693-D167-4473-81F0-060ED586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D693FCFB-43C4-4CFD-A5F8-951AF5CE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12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0" y="17"/>
            <a:ext cx="12192000" cy="858982"/>
            <a:chOff x="0" y="877454"/>
            <a:chExt cx="12192000" cy="858982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5" name="Picture 14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DC6957-9DE9-4B0F-BA3E-B628B823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2FEB2AC-ABDD-449D-9B27-6947A13E8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A7266F5-D5CA-4FF3-8062-D0F919520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E9121D6-CB7F-4AC8-8E55-12AEB3FA7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12C8448-E6C2-4B6B-8ECB-8FD1F228B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664E75E-CF15-44BC-AA46-49E280EC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D754EDF-AB64-4046-A841-C769FD65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5032BFEA-1782-421D-A808-8FEFB59D3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5610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92000" cy="858982"/>
            <a:chOff x="0" y="877454"/>
            <a:chExt cx="12192000" cy="858982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C7FDCC-8011-4A73-A1BA-AE883F35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AE911AD-85C1-4D79-8FB5-7B18EB2F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EEAE58-F660-4873-99B3-5C1F2BBA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CC02B6A6-26C8-4BED-87C6-DCA12346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508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842280-686F-42D9-953D-E18A6E1B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DDD8D1D-C986-40D9-BF17-DC1720B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2EDD1DB-8010-45A0-8513-0DD132E4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13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12192000" cy="858982"/>
            <a:chOff x="0" y="877454"/>
            <a:chExt cx="12192000" cy="858982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C1E2CC-5022-44A0-B943-E81BBEE7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E1F0BF-77BF-49E0-B2B6-F75246563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 sz="2800"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 sz="2400"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 sz="2000"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 sz="2000"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1D70A2E-3B92-4BD9-90DF-016DAA5C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6BB13D-2DDD-4407-82C7-C2DAAD56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C3787E-B4C5-45F4-8073-9CF7919E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0FBC7E-B042-45FC-8690-D64999520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E14CF809-E8F1-4C64-9867-A6D7E026C5F3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5424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12192000" cy="858982"/>
            <a:chOff x="0" y="877454"/>
            <a:chExt cx="12192000" cy="858982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877454"/>
              <a:ext cx="12192000" cy="858982"/>
            </a:xfrm>
            <a:prstGeom prst="rect">
              <a:avLst/>
            </a:prstGeom>
            <a:solidFill>
              <a:srgbClr val="DE5C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2" t="15033" r="8160" b="15316"/>
            <a:stretch/>
          </p:blipFill>
          <p:spPr>
            <a:xfrm>
              <a:off x="9328726" y="995656"/>
              <a:ext cx="2567709" cy="620707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8C7C4C-9CE0-48FB-96F0-FC2ACC6C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3DAF1F-CAA5-41D3-BC28-488C4F9E1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9586646-5BC3-4B11-9F0B-977108417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434828-6B04-4AEB-88E3-B9435C74C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BD64CF5-2ABE-4459-8437-87CCB6525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74A871-4618-4134-B3A9-C604D2AA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C646AD71-C27F-433F-9E42-0F2B61952FB7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54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F81AEF-D596-45E0-813C-5333F97E5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4C71BE-C14B-4ED1-BE1E-F42470EBE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D304CB-F0D8-45FD-95B7-39B283804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05C35-DB3C-4945-BAAC-4C8A6BD5078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61AC8D-52DD-434E-A5C2-0DB22466D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AD6AAB-B7BC-424C-869E-DF5CB2C0E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C2407-5E29-4FF0-9185-718B880FA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5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AE416-C230-461B-92EF-82C009C967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AB635AE-0D29-437A-9CD0-5EE7578924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Chula-Template" id="{26F538F0-73E6-4E92-BC00-3520D85CC478}" vid="{1185C732-8A23-4955-95E2-AC7C590C1E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PowerpointChula-Template</Template>
  <TotalTime>63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CHULALONGKORN</vt:lpstr>
      <vt:lpstr>Cordia New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Tanaset Kullaptmongkol</dc:creator>
  <cp:lastModifiedBy>Admin</cp:lastModifiedBy>
  <cp:revision>5</cp:revision>
  <dcterms:created xsi:type="dcterms:W3CDTF">2020-07-20T16:56:06Z</dcterms:created>
  <dcterms:modified xsi:type="dcterms:W3CDTF">2020-09-17T09:46:34Z</dcterms:modified>
</cp:coreProperties>
</file>