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EB58-9BD9-4536-A137-3111AC19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ED71-79FE-4C32-B085-958C8841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0357-3998-4F81-9E1E-CDCE6F52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9FB3-9B8B-47E5-BBB7-5D63870E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C72B-CCF4-4066-A273-015FD540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2800A-0676-4C36-8EAE-4DB321B44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FFC5-16FC-41C4-A311-3F8FF096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BCD2-BB80-43F5-AC34-4C2400F46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FFDB-D2D1-4FAF-90A0-1EF54614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6F5D-F576-4359-9039-1EC6839B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57EA7-239E-4809-91DA-E83FFDB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928E2-412A-4E67-A28C-DC9E1CA6C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41A70-2A31-4F44-9123-D1422BDE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D8AC-6087-44B6-9965-A1C3A38D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394D-ED44-491A-BF3A-778FF380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CF5E-FC3D-4494-A74A-8360483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57D0-35FA-4BEF-A008-23DB19DD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3AE5-D88D-457A-A999-173DBF30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DEE4-804B-4D6A-BA65-4FA8FF7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A961-391E-4DB7-B722-F9F6F486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7135-573B-4607-9FD5-A2ABDC0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C199-D512-4FA8-BF2B-40B30ADF5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9412-0599-4EB5-BB89-0AEEF84D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71BC1-0CDF-46DB-AE29-B3CC46701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443E-0EC7-4B0D-9AC6-83C3C380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3356-1A84-44C1-A144-5294888F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C7B9-1BD7-4F51-B371-3B4FDBAE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0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E41C-0C66-409C-A638-BBDEA706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F335-DBA3-48E7-BCCC-FE85F1C96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0691D-35EA-43A7-B152-3A56A4633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2174C-3F46-484B-9511-3686D61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69D8-7A14-409B-8B11-2078D9B0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B6A21-F72D-48FF-8C74-B7F11D22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32C-DD24-4AC1-8F45-34AD2D88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1308F-4B16-4892-BDCC-27AD6FC1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3F818-2B34-4809-BAB5-48124DD43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29E4B-D304-491E-A9B2-0BE56683C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255D9-00DD-4116-87FF-F4722B9E0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1F652-26F1-4A49-B186-438E243E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E99F0-0D0E-4D5E-9579-4B8F1195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4EAE4-95C3-46CA-A5DE-3815ECFE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F813-CA87-40AC-97E7-060348F0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B78C5-F164-4EDB-BFD3-EBA58A11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AB951-FE7B-4F5E-A7B5-B10397E5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E5F40-7EC4-4A74-BF1E-78CF0A2F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2DAB2-CB8B-4819-8EB8-97516E19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306AE-B2FD-41A3-8C1F-2968D1F3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7E980-A4CA-44D1-B3F2-142ABB8F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16E4-5C5F-42D5-B25A-6AE718E2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1011-566B-4FB7-BEF6-5A138CB8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362C-BCD6-4137-8783-B6E74724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14A8-0DF7-4D53-8D0D-941AB89B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0FFA3-C3C3-4F2A-9466-C60C4890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5D890-9824-45C1-AE97-EA03802A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306C-3BFD-442C-B46D-45D1821E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8E6A1-2B38-4ACD-9B4B-5C7C0C80E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E047-F9DA-4D7A-80E5-BA6866623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525A7-87C5-4480-95C7-1AC5F807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98E5-034F-42E7-88D1-C829D10E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C6688-4780-4BAF-A1F1-1C4624A4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4AA57-1D00-43E3-859A-E3DDDE52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BADF-0409-48A9-82E7-B510B0CD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4B00B-CBB2-48C8-A5A5-0D09F6044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4BF7-5BE1-439A-8FC3-94B9F05117B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F1CC-EAD8-4E8B-BEF0-AB179D8C0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7C3B-639F-4981-A936-D842504D0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E931-52FA-44E0-BEC1-7D9DEED7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8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3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2023-07-21T06:30:13Z</dcterms:created>
  <dcterms:modified xsi:type="dcterms:W3CDTF">2023-07-21T06:30:58Z</dcterms:modified>
</cp:coreProperties>
</file>