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1A62-E654-4ED8-B40F-443C6BAA8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F43A1-9B95-4B9B-B02F-BEA951474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819E-2F35-4DAA-89D4-72C55390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C304-4892-4444-9B25-E375585B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3C610-B05C-4C43-A9FB-229308C8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D4C8D1-F66E-42D9-B87F-D0B63F1CE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290D-10E4-4EA4-B20A-3F6CF478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7DE7C-28E1-426C-AC33-3947A583D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AAC89-4E34-4CF0-BF25-827F9C1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48704-4A9F-4270-9760-5E137FFF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49F58-2F55-4BBA-8307-CC1B292B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0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2B727-F4BB-4BFC-AEDC-1F86A1E8E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36F52-D1A6-4E34-B6C5-C0DA11409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42A6-431D-4679-A7F9-5F4B052D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38CFE-EC37-4889-937D-4A7B3FCB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2562-92F3-4332-B844-8AED2226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EB8F-7386-4DA9-87E2-909EE576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2A28-08D2-4E39-A961-2603ABFE7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11ADC-B7B0-4CBC-A234-4ED2F4F1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4C8B5-6C76-4129-8B10-A8D38287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32B8-D379-4416-B440-A8E610CE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1731CE-0A45-4166-8254-7DF7D47D7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76E4-3815-4CDC-8A11-E77301CD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A20B6-6010-4FAF-9417-CE5F710FF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962AA-8F4A-4D20-A31E-818043DB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D3B8-3CA7-49F9-885F-93122E46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5B31-D1C6-4CC7-971C-51BA6548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8082-1CA4-48D7-AF52-3AE0AD8B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5482F-5F5E-4F18-9D97-2C7DA7524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0B5BE-B26C-45E1-AF0C-93597A3E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D9C80-AB61-4935-99E1-C08999E1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D9C20-6E46-44F2-BF57-F641E05B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A60D6-8B9A-4802-8AC3-C975CA26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4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1900-FA04-4D0F-BE9F-9C1B2E91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24749-ACC8-4A92-8EEF-334BC9604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1298B-09DA-4F30-8ED1-3D766B5A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7CE1D-7199-46BD-B122-FB96B6B5D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D1A17-DB6E-4168-9001-0F081F06A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3F278-8D19-4E7E-99B4-9B386803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1825F-A7A0-4FFD-8547-13F10A41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9575-41CC-467A-AD1A-FBE2F6D8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7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D248-9817-4F92-A3CF-6F07BF1E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EB80E-0A18-4A0D-A97A-AD14D876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1997C-78CB-43A7-8AF9-EC8A17E0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09A2C-0A5A-4702-AE4E-9A2C3717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D65BD-B3F2-449B-AE96-93E22CB1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4AC75-236D-44D9-A752-EC75901F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96DD-358A-49C5-88DD-D0C90EB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6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0629-6FBA-4C83-899B-9714E880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485A-9A87-4FB0-A105-E1B54581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38795-2507-4159-8BA9-CB935C58E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62E20-7B46-4A9A-9DBA-9F0421DC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FAB5D-98EC-4027-BD15-D8C77FB6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D7FA3-1225-44CD-B426-522D78C8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2119-2634-4452-B989-CEA7D2A7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2B47F-B064-409E-A45A-C3A451144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A2C90-E225-497D-BACE-FEC615BC4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CE8C1-F54F-4F6A-96A3-009AA551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1144A-431E-4D1B-B3C1-5CDEE3D7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A9246-AA1F-4202-837C-2984744B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7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8BBD2-FE40-46C0-8FD4-E502AB8E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DD562-16EC-40DA-ADA9-73D8130AE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69B4-BB4A-46F8-BB9D-842663FE6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4884-0FBF-412D-B6AB-B2DDA265E03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E71C-E683-4DFA-B5EE-652225BC1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222C2-D7FA-4965-BA9C-7D6548921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2FBF-92AC-49CF-90DE-33F1977B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99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2023-07-21T06:45:30Z</dcterms:created>
  <dcterms:modified xsi:type="dcterms:W3CDTF">2023-07-21T06:46:22Z</dcterms:modified>
</cp:coreProperties>
</file>