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4518-70B8-40FD-9F0B-67FEAD9D2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A9CD3-5194-4E82-AC4F-B8D55C0EE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2792-E32B-4A61-A6C5-4BD73D56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E5DAA-2E67-4C98-921E-D139401A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6EB9-24C7-43B9-86E2-182F3FFC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CD0-A78F-4803-BAA8-DE6373EDD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9AE0-8BC3-42A0-B76B-9D53722B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EEB3C-F389-496E-BCDE-872D1A966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EFB80-F50D-419D-920E-A93136C3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B0D6-D0A4-4E74-864F-5CB0643C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F072-C4CC-479E-ACB9-6F7642D8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FB0D3-04E1-427F-BA57-F58C8B92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31264-467D-40D1-B7B3-903008D31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DA5DB-B7C0-4E71-9D01-741F1069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FF5D0-92D4-481D-97E1-F297F3EA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4222-4366-44E4-9D88-07C7F984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2B00-DABB-4FC2-BF67-286C4AA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D4C23-7C13-4AB1-BD09-3A93F828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B5A7-C91A-4402-9BA0-38129EB1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4554-2E05-4345-820B-0674BBDF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78D3-83CE-47EB-B002-15DE00A3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34FB1-6A3D-480C-8A1E-AA5FB10E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7355-4524-4FA5-8A15-3FB091D1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58F44-DE7A-4AB5-984F-D967E6785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94D17-045A-4717-A1D6-14941991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AE1C-9488-45ED-AE42-497505AD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03C67-B62E-4036-AF4D-E699DDAB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BEAA-8139-4BA5-944F-27F658B9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0EAE-461E-48EB-B471-84E39F51C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F6758-2983-4238-9E6D-53F425F99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3A16B-463F-464D-8006-A76ECB6C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32EA-EC52-4492-8F79-98081A91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C7700-E365-4A88-819A-E66D2265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598A-2767-40A7-92E1-BD9740E1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AB501-FDD8-4BCD-B410-F42D22B58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34B6D-B905-48E3-B1F1-9A58573C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21D4B-BDE8-440B-917D-1B26D4068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62FA1-BC24-46DA-A119-8A7293E20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28CE2-950A-420D-B42A-2F3CEFE9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7330F7-DC48-4D8E-B552-3ADBC38B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97190-F425-4BFF-B3CC-F4C958C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A6F4-AC5A-479B-B9E4-F2E8BA54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A8A38-D04E-4E2E-8B8F-06EEC13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D813-466F-4549-91B6-83B851F5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98885-CF52-4A3D-B7D0-9C3D0E18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D89CE-3ED6-4B0F-82E3-6E802FC7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864F5-A5C0-49FF-85D2-66F2EE61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A012-7469-4B69-9908-A42B25F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FFC2-D119-4C22-A511-556E87A9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4174-74DD-41C2-BA3E-90038EE6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3EBE8-063B-4D64-B440-F9CA49C84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4C858-F8BB-4A4D-B2F8-88ED277F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7F909-D882-4DA6-BF24-79D67467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D5E3D-5223-4DB8-A94A-B56068D1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A04A6-21C9-45DF-8155-494BA1DF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22950-9804-471C-9564-4E939F4CB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13654-1508-46B4-8CE9-D59F5C09E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EBF1-BDCB-4F14-9510-CB4E4B7C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69B7C-E6E7-4410-8A2B-7E98AB33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25323-43D1-468E-AB3C-7C477717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6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59B53-1AAC-4DB3-8974-C8F7B9FE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2C0E2-6C19-4CF1-9D2D-EE69BAD6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BA1F3-576D-4362-A900-C422EF6D0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06800-2428-4C54-976A-45F341E8BF9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68E5B-A2AA-49A6-97C0-335F6A78C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AA642-948B-477B-9E01-B6BBEA609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DB404-FE4C-48D1-811E-CB09BEF1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15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</dc:creator>
  <cp:lastModifiedBy>SOL</cp:lastModifiedBy>
  <cp:revision>1</cp:revision>
  <dcterms:created xsi:type="dcterms:W3CDTF">2023-07-21T06:54:32Z</dcterms:created>
  <dcterms:modified xsi:type="dcterms:W3CDTF">2023-07-21T06:55:20Z</dcterms:modified>
</cp:coreProperties>
</file>