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6B8E-D2EB-4A2B-82AC-F4404ED47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E4BB7-230C-4EDC-A24B-93BCC2546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22A3C-35B6-4B17-8777-7841B5F58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00C0-03FE-4829-848C-0F0DB4631F6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CE4C9-AD13-466B-8934-314A0A25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077B7-D015-46D8-BAED-9A3562E04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966D-DECC-4F66-B009-DCC9A665C4B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9DB65B-5808-40F3-AEF4-22F64C24D4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9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132BB-62FE-40DF-AA7F-624314B38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316068-8DC5-4CAB-AB5F-FED2562C9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37DAD-6861-4550-8B9C-01E2BC4D3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00C0-03FE-4829-848C-0F0DB4631F6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27F9C-5EDB-4341-8776-2BF6A0C60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D86C0-6283-40EB-825E-0A89461A5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966D-DECC-4F66-B009-DCC9A665C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B99E00-1898-40A4-80FC-4E8A04A4EA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A0F36-AC71-408A-BB3E-1BEFCBFBA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E73A2-0BDF-4043-9362-D4FE62614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00C0-03FE-4829-848C-0F0DB4631F6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5BFC5-A1F6-422E-808B-5E184939B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5CF19-C241-41D6-862D-989B9462E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966D-DECC-4F66-B009-DCC9A665C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2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AD811-9D93-4AC8-A800-157250BFB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93AE6-9CD5-4AF6-BCBB-CC5560C47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EC12A-A10A-4DF1-AD62-C99193924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00C0-03FE-4829-848C-0F0DB4631F6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BA756-7B72-4DBE-9804-87DAD4F0B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40113-4C46-4571-B36D-6B1E47C4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966D-DECC-4F66-B009-DCC9A665C4B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6F102F-8123-429D-BC98-90CC114A59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4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79AD5-6140-45AC-949B-F96247596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8E664-C769-4D88-87F5-5A0D5DC90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3257F-BB6D-4784-B878-D0EDBBC26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00C0-03FE-4829-848C-0F0DB4631F6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8AFE5-E143-43D5-8E22-1A00ADC42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D891B-49A2-4013-897C-7A43EAF20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966D-DECC-4F66-B009-DCC9A665C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7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935A-1879-491B-834B-D54AEA2EE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48059-E640-46D3-973F-E61043D23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03ECC-5B1E-4FF4-8A93-26D96AACD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A1302-75E5-445E-99A1-66DD249D0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00C0-03FE-4829-848C-0F0DB4631F6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5880C-7658-4A68-998A-7FE364D09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DAC06-8D6A-4152-9895-A5CF86F1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966D-DECC-4F66-B009-DCC9A665C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9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D5099-4E2C-4B47-8056-B1108A160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9EAE2-45D4-4565-A68F-2D43E027E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374DE-16B9-4BF9-8659-317881022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881118-D074-4BD7-B1D4-734A73C26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198FDA-39A3-492F-87A3-57226D0BF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292712-1F5F-4A51-85D8-652071B2F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00C0-03FE-4829-848C-0F0DB4631F6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1EFFD-9244-4EC2-B39A-759EC4686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F5BE5E-BEBA-4588-8205-DCABB2EDF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966D-DECC-4F66-B009-DCC9A665C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5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51E89-4A9C-4623-B2C8-15F4B1C6B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19D0E9-9E6A-4FA6-8A3A-58FB5F5E0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00C0-03FE-4829-848C-0F0DB4631F6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6A7382-4870-4767-A4B4-69B801D7B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62EC-DBF3-4FC3-8133-B09C107E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966D-DECC-4F66-B009-DCC9A665C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4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1BBE64-0EA8-4AC4-899C-51968CF7A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00C0-03FE-4829-848C-0F0DB4631F6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499A46-FF21-4CFB-8C9C-9D9AB6F8A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72630-8248-4979-8889-7E7C5F8F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966D-DECC-4F66-B009-DCC9A665C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0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88967-7104-4514-82E0-9C26DA0E9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03C40-E412-4FFA-B720-672128D6F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EF166-EE4D-489F-90EE-3BC455923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6B34E-A128-433A-BB15-E43725118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00C0-03FE-4829-848C-0F0DB4631F6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49A51-C453-4FF7-8A21-F1C7D19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094FB-CBC2-48E6-9309-5188FCA0F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966D-DECC-4F66-B009-DCC9A665C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3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23BD0-054A-439D-80B9-69F093E23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225D15-02F1-4DDE-BFA6-CDBBCF1961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760DF-F7C1-4901-8A40-6D8CF168D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F88B7-4FD5-4F25-9AD9-8F71BB122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00C0-03FE-4829-848C-0F0DB4631F6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6C282-D8DF-4A87-93F5-A444347BB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08E4C-7307-47B4-BBDE-25282720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966D-DECC-4F66-B009-DCC9A665C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6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A3D666-4159-49F2-8EDF-293CB5CE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C209F-FEF6-4906-9272-9A37A0146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C5A6A-1B5F-4F3C-AA06-F7933CAF9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E00C0-03FE-4829-848C-0F0DB4631F6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B17E2-BBCD-4E10-9C60-04E8C7E8B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9F722-0955-47B3-A82E-AEEC2B3F2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4966D-DECC-4F66-B009-DCC9A665C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3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06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554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</dc:creator>
  <cp:lastModifiedBy>SOL</cp:lastModifiedBy>
  <cp:revision>1</cp:revision>
  <dcterms:created xsi:type="dcterms:W3CDTF">2023-07-21T06:56:50Z</dcterms:created>
  <dcterms:modified xsi:type="dcterms:W3CDTF">2023-07-21T06:58:45Z</dcterms:modified>
</cp:coreProperties>
</file>