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F8B6-BE45-43E4-AB7E-A5456ED4C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1970B-0E90-4914-B919-72E482B7D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2AC1B-1B4A-48D4-BC76-6C097B0A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86382-F626-45AA-B1E1-C63D87C1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560E9-C6C4-44A5-B312-74D4D47E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A7CB6-FDBE-470A-9F0C-6842A67D6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4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9602-DE23-4DC3-B9E6-8708CDAF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2BFD0-F7ED-4109-B43B-B6CABDE8A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F1D9B-60F1-4598-870D-456EFE04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765D9-6E23-4757-B194-D333C538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A64BB-D15D-4423-8211-D67395AA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617DD-E3CF-4E97-A309-7724EB975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839E9-B11E-4733-81CB-498E5346B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8B583-B79E-4993-B609-7FE9C933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4E85-430A-4E73-BA7C-8183D1C6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9FB0E-E48F-4592-A9DE-D162816B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9176-1E17-4AEF-B6C9-BFFC2C29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5DAE-0CC2-4FEF-9C61-69FD47B16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A61E2-D66E-42BA-BC24-D770730D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8D31-E0E1-4173-B105-BA419B13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C8FB-DB43-4987-9923-E7820A6E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67E7F-C9E9-488C-B0BF-99209179A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0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27C2-8C54-4B9D-AB81-E40224D7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5EEA0-9263-47A1-A06D-D50A91745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E29B5-4C53-4E36-A222-CB984FD2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FBA52-304C-4397-B7F4-807284DF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78FEF-7EAF-4D5E-AAF7-CC698B54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3F43-8030-4B33-8CBA-C01D839A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C73F-3418-40C3-A55F-53F88533B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D679A-B83F-4F78-A401-065D3FD35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A95CD-0A7B-4198-9FD5-8890D14F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B8A4C-A252-49D2-A72E-F0CF4855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726E4-3063-4AD9-8430-FC461042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3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6191-B72E-4691-8A78-9D92C579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9FE82-EF81-45C0-86C3-B53761285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08C03-54A8-4E3F-8271-1C29A7B82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761AD-D92F-485B-AD5F-A124DD5E6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9549E-004D-42C0-9F2B-CE7F0E4E9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BB1DF-C127-4707-93DB-CF1B8ECD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1A59F-989D-45C2-BC7D-12BF16F6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13959-9DD8-4741-8CA2-02D24734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DA3F-DF04-4424-96E5-A1DBE726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2BF30-463C-4ABA-B9F8-C5DCD54C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BCECB-DF06-496A-9100-368E69A8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FA7B5-7871-4BCD-A8A9-7198FBA0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90028-7A8A-44AD-B904-C83F41F8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EF8E3-29CD-4891-8AE6-A057F13F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438DA-86A2-4358-9228-FA71609C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6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22FC-933B-4E86-BBDC-DD36FB02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CC4D-108E-470D-9E18-69197118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DB431-71CA-4787-8D82-04A13E49C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D7F02-0DEA-41AA-A067-7D6097A9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1AD29-EA34-4677-8851-8E8F77C2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B7825-5F19-494B-9A9F-04C3CB0A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F319-5851-4DDF-BBAA-2BBD2AB4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57FDA-004D-49CF-AE6C-E7A83A398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891B5-DDE6-403F-8E3E-67EE057C4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B4F75-EC6B-491E-90B7-1030D464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70B45-0A39-4FFD-9307-E9415F61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703D-38B5-4DDC-8EE9-2C06BA5B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9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144E0-9500-4D49-9F70-C25A4551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27FC3-3641-4299-A070-E9347176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6277-1DB2-4503-BB37-BA1088CA3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A24C-FE87-4051-8284-5C405440B89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C2F5F-3314-40BF-8FBB-893C6C7CF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A0D0-6E17-4DEB-A8DB-35EBE99D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2C83-F235-4933-9413-615FBA3B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63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8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2023-07-21T07:00:09Z</dcterms:created>
  <dcterms:modified xsi:type="dcterms:W3CDTF">2023-07-21T07:00:46Z</dcterms:modified>
</cp:coreProperties>
</file>