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85C6-C6E7-4A00-8C90-E393D797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BD907-9C25-41D0-9358-11B2D492E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4A2FF-CEB0-4071-B4AE-F6A8BC68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4F14-76C5-43D5-8907-792F3A72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EF95D-C857-4A56-8728-4DD56410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4ED77D-9F22-449A-87E1-B559B1D16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5979-E109-48C9-9D32-E1687A16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4088A-BBE4-4E19-9EA9-26C2B4CA7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77C39-7169-4D00-A4D3-CE62DC45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918D8-0778-4694-9623-29691EED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5400F-5858-4A2F-B116-DCB762C0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0FC56-0E87-4927-98A9-493C232FC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14C6B-3C0D-4F6D-91AF-BB560CA80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F2A1-F308-490D-B2AE-D3762A47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093B9-0361-4885-8B13-DBB8542A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88654-3391-4B23-934B-9ECC76AB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5DBE-FF5C-4DA6-B5B1-746E9D32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3233-AEA4-42A3-9D8B-C68023301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CC5C1-F9F7-4F4F-A745-A75614CA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163F2-912E-45F4-89F9-CDBBE716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0C7E-4428-4DDD-A31F-283734ED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8F998-5F37-4978-B0F5-CBB6B6D5D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1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3DE4-EA3F-4EB4-BFF7-0FA184A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13DE-77D3-41F8-A095-06FC2261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60F3-920A-4A5F-B191-35D8CF94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CEA8E-1237-42E2-A0D2-6D1AD737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5515B-53D5-4BCB-9139-6FE53D5C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020B-69CD-47FE-B486-D5D115D9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44545-F28D-4DE2-B130-E5230FBF5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DFE7-9EF1-4B53-87C5-7A5D775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3D306-C40F-4F44-ADEB-7C54D26B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98EED-C7E8-496D-BB63-7468B562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EB434-1C21-4257-AAC3-527F365F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3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B15F-1FF8-4C18-8214-34F0C0DA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505D3-ADF5-4EBF-9BDE-79575D21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C2244-6594-4F3E-9C8B-56E5ED713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0442F-1D0D-48AB-B37B-ACDF3F367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76BC7-861B-4964-80B6-D9A52E14E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5BABF2-F069-4212-898E-F744BA50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B3E6E-9904-4B7E-AAE1-DE41DEF4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C5FC1-4E47-4B65-9363-EE571A14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248F-1926-4A37-84B3-BAAB2676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49140-69DD-4D9C-91F9-D6DA11AB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72511-F9AE-430D-B7E4-A53857AA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F4F5F-FA6B-4DB0-BB95-73B94AE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958CE-2E64-4A5C-86D7-AFBDA831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E1283-2693-44AD-96F2-36168443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D8D0-56B3-4E21-87E6-F78906AF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E62E-1E98-4540-AD0A-8829CAF6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7F15-404D-40B0-BB12-4059E2D4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57E39-16A5-4794-8C94-7FB61C0EC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53FBE-72BC-495E-83BB-1DD57BCC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503B8-28B5-4C2C-93EB-980F49EA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18E6A-2467-46D4-B581-D420C9F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3ECD-454E-4AE6-A9C6-E28DE039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08C45-925F-451A-8955-B7EFAD55B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A8BB4-8286-49D5-8BFE-5A35AE1A9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DBC3-5DE0-4E41-867E-1C7C36D1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B747E-F141-4662-807E-5A9861B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F876D-F387-4A76-B093-27FCECCE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E11AD-F361-4A70-87A8-FE84FBA7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3FB8-C242-42B4-950B-DA556E7CD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195C2-BCAD-476F-A26C-F6BE45D3E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BE5-B0CA-4F1D-9B9F-7F80E47E188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5CC4-3CAD-47DD-A46C-4986B811D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E22FC-37CC-44F3-A6E3-2037C6DA4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4D75-447C-473B-993C-B11CF15E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1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86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2</cp:revision>
  <dcterms:created xsi:type="dcterms:W3CDTF">2023-07-21T07:18:19Z</dcterms:created>
  <dcterms:modified xsi:type="dcterms:W3CDTF">2023-07-21T07:31:12Z</dcterms:modified>
</cp:coreProperties>
</file>