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90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79DAB-2232-47D3-9638-0CFDA8D58993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5AD51-EEF3-4082-AE40-E6E6216D023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5BA3B23-F18C-42A9-BF03-C27F53F3CD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775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79DAB-2232-47D3-9638-0CFDA8D58993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5AD51-EEF3-4082-AE40-E6E6216D0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858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79DAB-2232-47D3-9638-0CFDA8D58993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5AD51-EEF3-4082-AE40-E6E6216D0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613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79DAB-2232-47D3-9638-0CFDA8D58993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5AD51-EEF3-4082-AE40-E6E6216D023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F1285E6-95DB-4AF0-B43C-FD9CC878AF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548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79DAB-2232-47D3-9638-0CFDA8D58993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5AD51-EEF3-4082-AE40-E6E6216D0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86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79DAB-2232-47D3-9638-0CFDA8D58993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5AD51-EEF3-4082-AE40-E6E6216D0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163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79DAB-2232-47D3-9638-0CFDA8D58993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5AD51-EEF3-4082-AE40-E6E6216D0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618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79DAB-2232-47D3-9638-0CFDA8D58993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5AD51-EEF3-4082-AE40-E6E6216D0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448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79DAB-2232-47D3-9638-0CFDA8D58993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5AD51-EEF3-4082-AE40-E6E6216D0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281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79DAB-2232-47D3-9638-0CFDA8D58993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5AD51-EEF3-4082-AE40-E6E6216D0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375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79DAB-2232-47D3-9638-0CFDA8D58993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5AD51-EEF3-4082-AE40-E6E6216D0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562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79DAB-2232-47D3-9638-0CFDA8D58993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5AD51-EEF3-4082-AE40-E6E6216D0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531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3179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987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SOL</dc:creator>
  <cp:lastModifiedBy>SOL</cp:lastModifiedBy>
  <cp:revision>1</cp:revision>
  <dcterms:created xsi:type="dcterms:W3CDTF">2023-07-21T07:32:14Z</dcterms:created>
  <dcterms:modified xsi:type="dcterms:W3CDTF">2023-07-21T07:34:35Z</dcterms:modified>
</cp:coreProperties>
</file>