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BA3B23-F18C-42A9-BF03-C27F53F3C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7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5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1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1285E6-95DB-4AF0-B43C-FD9CC878AF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4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6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4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8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7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6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79DAB-2232-47D3-9638-0CFDA8D58993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AD51-EEF3-4082-AE40-E6E6216D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3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17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87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1</cp:revision>
  <dcterms:created xsi:type="dcterms:W3CDTF">2023-07-21T07:32:14Z</dcterms:created>
  <dcterms:modified xsi:type="dcterms:W3CDTF">2023-07-21T07:34:35Z</dcterms:modified>
</cp:coreProperties>
</file>