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 varScale="1">
        <p:scale>
          <a:sx n="85" d="100"/>
          <a:sy n="85" d="100"/>
        </p:scale>
        <p:origin x="84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6E0E-A258-4FAD-8CA0-263DA12D5B0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1BAE-D07A-4260-90AA-32380DDF9EC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486C41-261C-4D0A-99EB-0D9DE316E5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2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6E0E-A258-4FAD-8CA0-263DA12D5B0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1BAE-D07A-4260-90AA-32380DDF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1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6E0E-A258-4FAD-8CA0-263DA12D5B0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1BAE-D07A-4260-90AA-32380DDF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7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6E0E-A258-4FAD-8CA0-263DA12D5B0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1BAE-D07A-4260-90AA-32380DDF9EC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FC77EB-A278-41BB-A4EF-DA9643229E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6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6E0E-A258-4FAD-8CA0-263DA12D5B0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1BAE-D07A-4260-90AA-32380DDF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9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6E0E-A258-4FAD-8CA0-263DA12D5B0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1BAE-D07A-4260-90AA-32380DDF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2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6E0E-A258-4FAD-8CA0-263DA12D5B0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1BAE-D07A-4260-90AA-32380DDF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4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6E0E-A258-4FAD-8CA0-263DA12D5B0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1BAE-D07A-4260-90AA-32380DDF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1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6E0E-A258-4FAD-8CA0-263DA12D5B0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1BAE-D07A-4260-90AA-32380DDF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0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6E0E-A258-4FAD-8CA0-263DA12D5B0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1BAE-D07A-4260-90AA-32380DDF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4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6E0E-A258-4FAD-8CA0-263DA12D5B0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1BAE-D07A-4260-90AA-32380DDF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1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B6E0E-A258-4FAD-8CA0-263DA12D5B0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11BAE-D07A-4260-90AA-32380DDF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24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529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</dc:creator>
  <cp:lastModifiedBy>SOL</cp:lastModifiedBy>
  <cp:revision>1</cp:revision>
  <dcterms:created xsi:type="dcterms:W3CDTF">2023-07-21T07:45:07Z</dcterms:created>
  <dcterms:modified xsi:type="dcterms:W3CDTF">2023-07-21T07:45:50Z</dcterms:modified>
</cp:coreProperties>
</file>