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FA6E2B-6FBE-4F73-BFB4-B04DC6B55A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6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5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1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448800-F897-4046-8730-BDC4DC9FA3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2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6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4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8EF0-DC8E-4AA4-8A09-69683CDB8DA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F531-A869-43D9-BBD9-29FA046A5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8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055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2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2023-07-21T07:46:08Z</dcterms:created>
  <dcterms:modified xsi:type="dcterms:W3CDTF">2023-07-21T07:47:16Z</dcterms:modified>
</cp:coreProperties>
</file>