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4F4595-43F8-45C1-8498-F9217692BE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3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3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6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0AAB0C-0B82-4073-8921-D5A5FA24DA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3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1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2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7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5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2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1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30031-46B8-424E-9DF7-DB639E336A5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613CF-04BE-4723-A645-A16C69D28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5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904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648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1</cp:revision>
  <dcterms:created xsi:type="dcterms:W3CDTF">2023-07-21T07:47:33Z</dcterms:created>
  <dcterms:modified xsi:type="dcterms:W3CDTF">2023-07-21T07:48:17Z</dcterms:modified>
</cp:coreProperties>
</file>