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F2B3CF-9174-4B12-9979-6C1575DF15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0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2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1650CB-8362-4AA7-AC5A-DA70869EB1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6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6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6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7DAD-F612-48D1-952F-0A24C2A16C6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C09A-0E5B-4028-9636-0987744C6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9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67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29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2023-07-21T07:48:28Z</dcterms:created>
  <dcterms:modified xsi:type="dcterms:W3CDTF">2023-07-21T07:49:19Z</dcterms:modified>
</cp:coreProperties>
</file>