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7" autoAdjust="0"/>
    <p:restoredTop sz="94660"/>
  </p:normalViewPr>
  <p:slideViewPr>
    <p:cSldViewPr snapToGrid="0">
      <p:cViewPr varScale="1">
        <p:scale>
          <a:sx n="85" d="100"/>
          <a:sy n="85" d="100"/>
        </p:scale>
        <p:origin x="84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DAD-F612-48D1-952F-0A24C2A16C6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C09A-0E5B-4028-9636-0987744C619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F2B3CF-9174-4B12-9979-6C1575DF15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74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DAD-F612-48D1-952F-0A24C2A16C6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C09A-0E5B-4028-9636-0987744C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00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DAD-F612-48D1-952F-0A24C2A16C6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C09A-0E5B-4028-9636-0987744C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2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DAD-F612-48D1-952F-0A24C2A16C6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C09A-0E5B-4028-9636-0987744C619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1650CB-8362-4AA7-AC5A-DA70869EB1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468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DAD-F612-48D1-952F-0A24C2A16C6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C09A-0E5B-4028-9636-0987744C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66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DAD-F612-48D1-952F-0A24C2A16C6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C09A-0E5B-4028-9636-0987744C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DAD-F612-48D1-952F-0A24C2A16C6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C09A-0E5B-4028-9636-0987744C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68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DAD-F612-48D1-952F-0A24C2A16C6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C09A-0E5B-4028-9636-0987744C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0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DAD-F612-48D1-952F-0A24C2A16C6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C09A-0E5B-4028-9636-0987744C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6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DAD-F612-48D1-952F-0A24C2A16C6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C09A-0E5B-4028-9636-0987744C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769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7DAD-F612-48D1-952F-0A24C2A16C6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C09A-0E5B-4028-9636-0987744C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72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B7DAD-F612-48D1-952F-0A24C2A16C6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1C09A-0E5B-4028-9636-0987744C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9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1674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929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</dc:creator>
  <cp:lastModifiedBy>SOL</cp:lastModifiedBy>
  <cp:revision>1</cp:revision>
  <dcterms:created xsi:type="dcterms:W3CDTF">2023-07-21T07:48:28Z</dcterms:created>
  <dcterms:modified xsi:type="dcterms:W3CDTF">2023-07-21T07:49:19Z</dcterms:modified>
</cp:coreProperties>
</file>