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7" autoAdjust="0"/>
    <p:restoredTop sz="94660"/>
  </p:normalViewPr>
  <p:slideViewPr>
    <p:cSldViewPr snapToGrid="0">
      <p:cViewPr varScale="1">
        <p:scale>
          <a:sx n="85" d="100"/>
          <a:sy n="85" d="100"/>
        </p:scale>
        <p:origin x="84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228B32B-B6A6-44FE-9802-3A2E6972C81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34375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874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65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51D36DD-084C-403F-9EAF-BCF51C89AFC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902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94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968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31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0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349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405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04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2FE17-AF34-4B96-B43E-4F5D169A24DA}" type="datetimeFigureOut">
              <a:rPr lang="en-US" smtClean="0"/>
              <a:t>7/21/2023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AFD948-ECC8-450E-8778-075F69F715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5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032095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2754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SOL</dc:creator>
  <cp:lastModifiedBy>SOL</cp:lastModifiedBy>
  <cp:revision>1</cp:revision>
  <dcterms:created xsi:type="dcterms:W3CDTF">2023-07-21T07:49:45Z</dcterms:created>
  <dcterms:modified xsi:type="dcterms:W3CDTF">2023-07-21T07:50:37Z</dcterms:modified>
</cp:coreProperties>
</file>