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28B32B-B6A6-44FE-9802-3A2E6972C8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3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7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5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1D36DD-084C-403F-9EAF-BCF51C89AF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2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9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9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1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4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FE17-AF34-4B96-B43E-4F5D169A24D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D948-ECC8-450E-8778-075F69F7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20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75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2023-07-21T07:49:45Z</dcterms:created>
  <dcterms:modified xsi:type="dcterms:W3CDTF">2023-07-21T07:50:37Z</dcterms:modified>
</cp:coreProperties>
</file>