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7" autoAdjust="0"/>
    <p:restoredTop sz="94660"/>
  </p:normalViewPr>
  <p:slideViewPr>
    <p:cSldViewPr snapToGrid="0">
      <p:cViewPr varScale="1">
        <p:scale>
          <a:sx n="85" d="100"/>
          <a:sy n="85" d="100"/>
        </p:scale>
        <p:origin x="84" y="6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30031-46B8-424E-9DF7-DB639E336A57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613CF-04BE-4723-A645-A16C69D28F71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F4F4595-43F8-45C1-8498-F9217692BE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932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30031-46B8-424E-9DF7-DB639E336A57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613CF-04BE-4723-A645-A16C69D28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039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30031-46B8-424E-9DF7-DB639E336A57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613CF-04BE-4723-A645-A16C69D28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267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30031-46B8-424E-9DF7-DB639E336A57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613CF-04BE-4723-A645-A16C69D28F71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30AAB0C-0B82-4073-8921-D5A5FA24DA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239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30031-46B8-424E-9DF7-DB639E336A57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613CF-04BE-4723-A645-A16C69D28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218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30031-46B8-424E-9DF7-DB639E336A57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613CF-04BE-4723-A645-A16C69D28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120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30031-46B8-424E-9DF7-DB639E336A57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613CF-04BE-4723-A645-A16C69D28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272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30031-46B8-424E-9DF7-DB639E336A57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613CF-04BE-4723-A645-A16C69D28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550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30031-46B8-424E-9DF7-DB639E336A57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613CF-04BE-4723-A645-A16C69D28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14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30031-46B8-424E-9DF7-DB639E336A57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613CF-04BE-4723-A645-A16C69D28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326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30031-46B8-424E-9DF7-DB639E336A57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613CF-04BE-4723-A645-A16C69D28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110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030031-46B8-424E-9DF7-DB639E336A57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A613CF-04BE-4723-A645-A16C69D28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757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0904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26484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SOL</dc:creator>
  <cp:lastModifiedBy>SOL</cp:lastModifiedBy>
  <cp:revision>1</cp:revision>
  <dcterms:created xsi:type="dcterms:W3CDTF">2023-07-21T07:47:33Z</dcterms:created>
  <dcterms:modified xsi:type="dcterms:W3CDTF">2023-07-21T07:48:17Z</dcterms:modified>
</cp:coreProperties>
</file>