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7" autoAdjust="0"/>
    <p:restoredTop sz="94660"/>
  </p:normalViewPr>
  <p:slideViewPr>
    <p:cSldViewPr snapToGrid="0">
      <p:cViewPr varScale="1">
        <p:scale>
          <a:sx n="85" d="100"/>
          <a:sy n="85" d="100"/>
        </p:scale>
        <p:origin x="84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FA6E2B-6FBE-4F73-BFB4-B04DC6B55A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46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59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1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448800-F897-4046-8730-BDC4DC9FA3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4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82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24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50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31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0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6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5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D8EF0-DC8E-4AA4-8A09-69683CDB8DAD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9F531-A869-43D9-BBD9-29FA046A56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8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055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26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2023-07-21T07:46:08Z</dcterms:created>
  <dcterms:modified xsi:type="dcterms:W3CDTF">2023-07-21T07:47:16Z</dcterms:modified>
</cp:coreProperties>
</file>