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7" autoAdjust="0"/>
    <p:restoredTop sz="94660"/>
  </p:normalViewPr>
  <p:slideViewPr>
    <p:cSldViewPr snapToGrid="0">
      <p:cViewPr varScale="1">
        <p:scale>
          <a:sx n="85" d="100"/>
          <a:sy n="85" d="100"/>
        </p:scale>
        <p:origin x="84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1AAA87-4008-4DA7-8C5C-B7788A373F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08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9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4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272086-AEEB-4EFB-8915-7D6096EA06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473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92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9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28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3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5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80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0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E03FF-3B3A-4855-A120-A74716A0B538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688AC-FDA1-49EA-A8B4-F034D96A8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8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763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29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2023-07-21T07:39:48Z</dcterms:created>
  <dcterms:modified xsi:type="dcterms:W3CDTF">2023-07-21T07:41:06Z</dcterms:modified>
</cp:coreProperties>
</file>