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A2B0F-5979-4DC3-93B5-5B29B7134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A1FA7D-0037-4109-BDC8-6C18AAD2C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B27EA-C636-40D4-8D5E-B2AC0059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1B4C9-DE3F-4009-8C4E-292A6EC9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4A9FC-0E19-4880-B375-71B593F8A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972A71-1EFE-49C4-8E0E-6ED6692C02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3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5B9E5-F0CE-4200-887F-A8434A3FB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C5C8C-7F64-438E-91F9-BB17CE989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EB281-28F5-4627-AE9D-ABAA8C41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0AC96-1246-442F-84A2-30B53BA25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CA61-5BE7-40AC-AA41-8BCB523D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7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B4D31-4CD9-4013-A760-7655841A34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D0349-6E01-4A25-8572-AA99ED3C8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9B706-6B46-425A-AF62-23831DA3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500A-5AE8-49A9-BF70-71CB3137C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C6D7D-2709-4C86-A64D-3EF12646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0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D7EA-8D80-4469-9C0D-0E7F580C8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43C06-64BB-4892-B795-003495C2F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7F522-128C-4797-9323-E39104542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9F8DC-F91A-4668-9D69-1C2518F4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677D8-1087-49C3-97B7-848A2EC5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90DAAE-3EA5-480E-B634-2249FA8D38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4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BD0A-9A11-4334-8398-A3F5F601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374A8-E3CD-424C-A86F-F599A554F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0EB90-D8C8-47A5-9102-8CB76C0CB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7F30B-A58A-4639-9438-5DD4DDA7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38771-ADC9-4251-B4DF-3C45D9F5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BA2F-50F3-434D-BFB5-3E0BD68D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B90B0-6F63-41BA-8CBD-781F45C7C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5DD4F-069B-4932-B939-484790F4C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64B9D-556B-4310-ADF6-742BC7D45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058A0-C473-4C83-BF62-B19062B9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66C3E-E054-4B6D-A57E-1E789E86C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1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B0C4-7249-4653-86DC-56A9EDAE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AB6E9-6442-40C9-AFD6-FC57C0689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41420-EAF6-4B3D-9C50-F426C75C8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B7EAF2-88E9-4171-9129-F2CFD2A54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8EB0E-5B9A-4798-89E1-AA6B131B5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A71A0-2E97-45EC-B3B0-7CD2F312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23800A-6EE3-4699-BD8D-76A0FD28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873D6-C48C-4772-908D-B783CB69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D77AE-8C66-429A-B6B2-9B0EE959C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D29ED-0E22-42F1-9174-5CD4AED1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21271-CD6F-4316-B411-590EFE543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B6E54-C855-48B7-A560-2761F3F15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6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9D9A11-16D1-4C38-8187-C8857031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7135A2-F9E1-40A4-8935-808863A8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A03C4-CF31-46E8-BE6A-966CDCA0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3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EE500-6331-4139-AC28-AD313FAD7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C748A-B490-498F-A4DF-AEEC71190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91D4C-8C38-4A16-8DD2-7E0FF9465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CBD9D-8BA4-4EF6-9FDE-8EAE32D84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4B706-AEC5-4232-9DD5-EFD15187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CD09D-5D0C-4F49-A0AA-F0001BB2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6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9DA4-EE5B-42DF-9877-63C5F45E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40D19-EA25-460C-91D8-2C8CACBC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927D7-9CD2-4938-85F9-FDBD2B4A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B2159-4E5B-494D-9BE7-2134D460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3FBD1-7839-480B-B353-97141FEBE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43913A-0608-4A43-AF9F-BE3AEF2F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0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601515-D3A7-4CCD-AA18-6A599F99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ED7BE-5B46-4700-81F8-DAE732FB1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D174A-84CF-4ED2-B15A-8F8AB9ED9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4B006-82B6-472D-8733-ECD5C8E0181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E1900-5F7D-4D04-9CF7-327B3B2A3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5A0F2-04F2-4E5E-8E9C-DA3FFFDA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9951-C391-43A3-B270-AD0EB7524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2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2BB6-DB5E-4EF6-B5A8-B9DFCF25A7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C4AA1-BB00-40B6-BE1F-2846EE1A4C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3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9B01-ED16-4BF5-8911-7BB6D814E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84074-1606-4874-8971-4A813769E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30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2023-06-21T07:36:40Z</dcterms:created>
  <dcterms:modified xsi:type="dcterms:W3CDTF">2023-06-21T07:37:54Z</dcterms:modified>
</cp:coreProperties>
</file>