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6C26D-9E29-472C-B42A-EA52AC1BA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B7D10-9913-4379-9C94-8C3340045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E126-4120-495B-A6C1-D7DA860E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79551-99E3-4023-8EE5-D68AD959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1BA80-F397-4364-A482-E9E9F314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84E8B0-257B-4B0C-8B92-E605F472B4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00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E268C-9A59-49AE-B0E9-F8019BBC7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0D1727-5C3C-4ABE-AD90-C72DC0326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A1060-FEA6-4398-B2DB-50EFEB51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C306-4996-411B-B08E-F939C26A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F568-9D1F-4215-8AAD-92A81649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0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2F752-9148-4137-84A0-B7250C2B0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082FF-C0AE-4ABC-BE34-B8EA7B3E8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5CEEA-D57D-4D35-A5F0-ECD679E7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7D65B-AD1A-4ADC-86A0-13614DEF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D3B4A-0E8A-40A5-91E2-50F0A2CF3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4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322DC-D8E9-4024-9719-730ECA3E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6B96C-1189-4A0C-AE15-B3562A550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8ED83-9565-413D-86F7-D9D4DA325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74DE8-19F0-4498-A366-B3F70D91A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1AE9B-161B-44BC-98E9-BE0C32DCB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823D3D-798B-4072-94F5-7AA85DDD7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4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9F19F-1631-4658-91BD-74C8AE9DA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42037-D606-4BCF-9C0B-D823D6103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5ADCC-4F77-45B7-83CF-454C9A009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05D6F-6773-46AA-80C7-F9A86DE0F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58432-03B8-47E7-8886-775FCA5A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1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E809-175D-4FC1-BF0F-684C73D6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7A613-F11F-4463-A736-270A5BC66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31EAB-207D-4D13-8A8A-E6E465B1D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25C54-4D14-4909-826B-580FFE996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51BD5-4AD6-4F7D-A26C-F3773914C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B1647-4E8D-4419-BBE8-C7925538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4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B90EF-BD31-463C-AA15-8F8C04123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56F96-7DD9-4F1E-9D47-ED4E50570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5112D-73A6-419F-818D-E8B33A551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774B76-56E2-41CE-9BDB-9E047299A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43C01C-C3DF-4CC9-92C5-2CC2051A9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1D70AD-9BC9-42CF-AEFC-5C4AEF810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0A5B05-4F51-445C-9E9A-35BE0B9B2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85C1BC-29D9-4DC4-8235-AE7186766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5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63889-5CBF-41F9-8970-2513537C8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9D4197-69FB-49C9-96E7-F16AD231C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E8EACF-21B8-4B82-9A05-AAC13CFF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FFB50-4283-4751-84E1-9CFDAFF0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3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990EBE-6229-4FDA-A6E8-7AEF8533F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774183-2789-4A8D-85D6-90390BE96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70B82-077C-4A6F-8A7B-917758C9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9ECB6-1321-4FCA-A433-2082B1B52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56FDC-44F8-4113-9689-6DA3C231F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EB890-7F62-42A4-9153-8D457BB20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ECF0F-C457-4431-9061-F9683C22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B0E9D-DA24-432D-A3A5-142C0ABC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D1F13-EA3A-4968-BEFC-27526C8D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8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D49A-D81B-4493-A88C-FDEFB2546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E6FFE-DC3C-4646-9F45-97FFA711C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758A3-B773-42EC-8C79-2DAE69BA6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26517-56F3-4375-9537-07057E7A6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6FF65-3554-43BF-A5FC-538ED699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54A6F-AEA6-41E7-AA24-8EF58BCDB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7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9BACCE-C54B-483A-A1A7-2A5ABE8A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F5F3D-D21E-4210-B4B0-5AD9AAD65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7C28D-D703-4574-B1CB-97313706D8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1C7F1-A252-4432-877C-14045631A2D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7228D-C0A5-4201-8321-BF685F04C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36510-1002-453E-B5F9-ADA679EA8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65B21-05A0-44D5-81BA-CA8E6969E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D4167-9DA7-4C87-BA52-3CB9547000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7FF34E-4669-420B-B755-2A0CA80FBB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4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A781D-34BC-4CF8-B4F5-CA6BEC30C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BF26D-EB20-43E7-814E-94D5E2EFF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02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2023-06-21T07:38:46Z</dcterms:created>
  <dcterms:modified xsi:type="dcterms:W3CDTF">2023-06-21T07:39:36Z</dcterms:modified>
</cp:coreProperties>
</file>