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5" d="100"/>
          <a:sy n="55" d="100"/>
        </p:scale>
        <p:origin x="96" y="1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544B5-44D6-4C69-A9B1-88C849E6A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12C8-37A2-4510-B696-42553167A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00FA9-7130-4DAA-ACEE-0886E55B4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F903-4330-4A37-ABBA-4867A1971A37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43B67-5378-4308-A3A8-529D68A29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F0B32-F009-448F-9BB0-4BA620750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D88-7089-4194-8777-A9C623B86B2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DAF373-F13C-4209-81C2-8E3B85BBFF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58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71BA9-FD4E-4256-82B6-BD38C7364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22E389-9625-48CF-B1AE-B80B30BED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313E6-5CB7-4502-BEC3-BC365F190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F903-4330-4A37-ABBA-4867A1971A37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43B1F-5D5C-4948-B558-E65AAC093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7D90F-29C3-4B56-B76D-C3B1D3298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D88-7089-4194-8777-A9C623B86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66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CB4AE3-DAD5-40AE-9A24-FBC399B47C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C2EA55-7A33-463D-96BF-8B904BE38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1D8AE-A7A9-4F36-A234-A00D92B8E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F903-4330-4A37-ABBA-4867A1971A37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002D5-1522-4B8D-8288-748FE39BC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B8223-1647-4E03-8ACF-3348F546E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D88-7089-4194-8777-A9C623B86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78FD6-1BFE-4033-9FBF-FD39BEE48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02376-B599-4416-8B74-5E39D3114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53B84-8C9B-485D-88E6-6D22FB199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F903-4330-4A37-ABBA-4867A1971A37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14F12-CD76-41E8-891E-A38592852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CA1E7-54F1-49FD-94D5-957CB0850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D88-7089-4194-8777-A9C623B86B2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60A503A-D70E-4CF9-81C5-B8CDEC042C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52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C18AB-C3C3-4D7F-981A-63FE88BF8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86AEE6-76D6-4236-9ADA-E1627816D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F2288-C27E-47C3-AA95-040F4337D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F903-4330-4A37-ABBA-4867A1971A37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4704B8-F8C5-4CB9-9CD2-F34868E44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AB6049-23C7-49C1-B074-66CDD7059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D88-7089-4194-8777-A9C623B86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10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AAE36-B81D-4AAF-9E1E-2F7AA5248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BBFDE-14C2-46F7-B374-0954CF0478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7C4B14-282F-42C0-A70C-08F42F4FA7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EE5A13-A31C-4CF1-B095-FA0B28DA6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F903-4330-4A37-ABBA-4867A1971A37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FC572D-8AB1-41C3-93D1-6D9D7AF5B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F876-18E4-4BBF-A5F0-4005B0CF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D88-7089-4194-8777-A9C623B86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6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5CEB7-C481-47B9-898D-C7660329B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0EC24-6D1F-461D-929E-82388195C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127D73-D46D-4B4E-8F1F-27A9C33D0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BFA2AD-38A7-4AAA-AD90-21EE31AFB3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8948CC-2E57-4082-939D-03C8EDF4E8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37B6F7-D42D-4CAD-A53E-178E60392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F903-4330-4A37-ABBA-4867A1971A37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F7A87E-CE63-4B0E-85DB-0DBD0F275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555B65-4064-4E2E-A62E-D77ED83B1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D88-7089-4194-8777-A9C623B86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96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5C52-A41A-4BD7-AEF5-97B267241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60028A-A6E2-437B-B74F-E47936562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F903-4330-4A37-ABBA-4867A1971A37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41B855-FC3E-490F-9606-B5730DA2C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744851-029D-45CA-8BEE-C4D5045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D88-7089-4194-8777-A9C623B86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48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C44EA6-0588-4B1C-A167-984FF4DF3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F903-4330-4A37-ABBA-4867A1971A37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C0BFEB-233A-4A42-B0A2-87334EF92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3B943A-348C-4504-940D-7634AC495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D88-7089-4194-8777-A9C623B86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83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BA606-2A5E-49ED-BA9A-59C642FB7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9BA89-9398-41DC-80ED-BFB40CDDA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E40471-A7D2-4AFC-B057-A5B8A01F7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4C6C6-D3FF-4974-9FD0-B44183B49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F903-4330-4A37-ABBA-4867A1971A37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89D36-B68E-4034-A776-673AB610E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294001-8896-432E-9E5F-9F3B2AD91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D88-7089-4194-8777-A9C623B86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39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2EFA0-9B22-4090-8206-1F4511992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B5715D-B871-44AB-AE99-846F592B4D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D96221-3261-4B35-B43B-9BB30A599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60DE6F-5470-4A76-B65C-FB39E4C4C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8F903-4330-4A37-ABBA-4867A1971A37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B0909C-43DE-4D3A-A804-B028379CF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EED212-B95F-486B-ADC2-FA1F33D7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ED88-7089-4194-8777-A9C623B86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90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49CE9-8B2E-4172-BD13-C70C466BB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00784-D546-48C6-8AC6-64BEDB663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94DDD-E6F4-4A28-A32A-8F908A1EE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8F903-4330-4A37-ABBA-4867A1971A37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6137A-2944-4466-9F37-6C6DD084AE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E4969-6C58-4373-A95F-55A9EE8A71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0ED88-7089-4194-8777-A9C623B86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791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52EB-0B3A-4258-A94A-C6B431A95E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17A073-6787-4108-8B25-D844E5664B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3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09E02-2BEB-49BD-BF4F-DDDE299E9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0A695-3D48-4BF0-8739-F89A7371D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965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</dc:creator>
  <cp:lastModifiedBy>SOL</cp:lastModifiedBy>
  <cp:revision>1</cp:revision>
  <dcterms:created xsi:type="dcterms:W3CDTF">2023-06-21T07:40:42Z</dcterms:created>
  <dcterms:modified xsi:type="dcterms:W3CDTF">2023-06-21T07:41:36Z</dcterms:modified>
</cp:coreProperties>
</file>