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F5FCF-763A-4316-88FF-2F3853BB8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D932C-554C-4E64-8415-91239A1D2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3007-9C5D-4170-AE7A-7693672EA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14F0-B9AF-4639-AE45-4FE9DFC7B77B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E8B6-37CD-4601-B4A0-69F10482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70453-345D-4DB4-B85B-DB5563C3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6A-8D6B-443F-8931-CB84CE16D9A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CA3226-F056-43CE-926A-5FBB20FAB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4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1ABF-C390-4625-8D6B-D73D9F1C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01F6F-12F2-475B-A1D3-2A160F091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BFB75-D398-4C99-AC5B-A9935349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14F0-B9AF-4639-AE45-4FE9DFC7B77B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D4EF9-A4DB-4E93-91B5-0F11D10F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B3860-3BE9-47FC-8600-97448680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6A-8D6B-443F-8931-CB84CE16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6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C4BA03-322F-4AF8-854E-58D8CB1AD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71591-443A-4C33-9630-27062B7E0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0AE05-3D6D-4D02-9C99-ABA68B6B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14F0-B9AF-4639-AE45-4FE9DFC7B77B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30F1-4440-403E-9990-B1735E54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58E5F-E78E-4BB2-B5E7-C1E241DF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6A-8D6B-443F-8931-CB84CE16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2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4BE04-2352-445E-901F-672FB57B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4FF8F-4CB3-4778-B04B-F5B3DFA9C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CEA3B-9133-485F-A787-7EE6E08A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14F0-B9AF-4639-AE45-4FE9DFC7B77B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35EBB-4AF6-4672-AD8E-9AFCDE3B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CFE69-EA71-4B29-A91C-195A7F36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6A-8D6B-443F-8931-CB84CE16D9A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DDBE1C-B333-4EA9-A86A-A3252E4A4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0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0848-4C17-4F99-A5A8-663C7207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6DD4E-9F9F-40C5-8A0D-95B26BAF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7F56F-4C43-4421-8CB3-D7224603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14F0-B9AF-4639-AE45-4FE9DFC7B77B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459E6-D9E5-43E8-A0FA-D6782577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ED859-C6D7-4AA9-944A-C6C1B3C8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6A-8D6B-443F-8931-CB84CE16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884D-E98F-497A-A9C5-FD26A34F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62C21-7E5A-4C16-A4AA-8509C1D2D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1E7AC-DDFF-4DA9-92BB-359BB0070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AABB9-3D61-4A1E-8A53-0C0F824A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14F0-B9AF-4639-AE45-4FE9DFC7B77B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D8D02-C078-4074-B78D-A9BD3056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0BFFE-A1A8-4917-8400-9FA3CFBE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6A-8D6B-443F-8931-CB84CE16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5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C157-1F77-482A-ABC7-5C786C79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03FC7-F081-4C0F-858C-4664EE170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6B3AC-3A29-49E1-AE4D-D627A52D7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A6E2B-EB40-4346-9406-3D24EF0C2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52B61B-4408-4CBC-B150-0FCAC90BF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18434-4B9E-4C10-9174-47AB1065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14F0-B9AF-4639-AE45-4FE9DFC7B77B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F3C7DF-A5DC-469F-9A9A-0AAA832E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5B7631-7AC9-4966-B07A-52079A6D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6A-8D6B-443F-8931-CB84CE16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840D-30A8-477D-85FD-2ECE0B7D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A4DF6-FE39-4016-A0C2-F7A04267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14F0-B9AF-4639-AE45-4FE9DFC7B77B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1763A-1D1B-443C-9679-717657B2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5468D-3C21-4E6E-932A-2092D982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6A-8D6B-443F-8931-CB84CE16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8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566F1-73E7-47E7-8367-42A68471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14F0-B9AF-4639-AE45-4FE9DFC7B77B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D2747-C6E4-4195-ACDF-23D58EA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4D2FC-AC25-4D16-830F-E627562C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6A-8D6B-443F-8931-CB84CE16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5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BFDD-59B5-426B-8277-76F2357D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E3B5F-DC40-46B7-9618-04FE3241E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491C3-EE43-4589-ADB7-E441AC2A6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52EDE-95D5-44DA-BC13-5A7FEE122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14F0-B9AF-4639-AE45-4FE9DFC7B77B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67208-AA96-4473-8844-57D021B7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A5B48-A9FF-4D30-B234-94000E19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6A-8D6B-443F-8931-CB84CE16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9A4D-4C43-40FE-A01E-5DB32BBE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4255AF-A503-41AF-AE85-88CD0B8E7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E3528-170E-4A76-8F3F-2EEFE55AC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0E213-050A-4D46-9375-79D41303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14F0-B9AF-4639-AE45-4FE9DFC7B77B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0B562-0366-4E52-8AD8-ADC0A233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D0C62-22C5-4EE8-85A9-9A560C6E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6A-8D6B-443F-8931-CB84CE16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6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F54D5-DC97-4A91-9654-47352C6D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3FE3C-FCE1-4A32-BEA0-B8660E530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C66AD-7355-4FEC-A70C-80F73A29A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014F0-B9AF-4639-AE45-4FE9DFC7B77B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84954-ED73-4161-880A-6182E4179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41F80-E6FD-4DA2-9790-1132A6125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E36A-8D6B-443F-8931-CB84CE16D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2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7983-6EAF-4B51-AC17-E9D04F26D3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90618-D6F8-4CDC-97FB-D72F3C7630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0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314B-FC81-4EF0-BC5D-C66A45BF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2307A-885C-4EAE-91CC-D156DFB3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7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SOL</cp:lastModifiedBy>
  <cp:revision>1</cp:revision>
  <dcterms:created xsi:type="dcterms:W3CDTF">2023-06-21T07:42:19Z</dcterms:created>
  <dcterms:modified xsi:type="dcterms:W3CDTF">2023-06-21T07:43:11Z</dcterms:modified>
</cp:coreProperties>
</file>