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3FC12-1706-47EF-9BE7-3CCC426B8C4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2037D-FE14-4BE5-8DED-D6F70FF65A1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E13316-978D-4FB1-A5BD-BF02C2EBD7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83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3FC12-1706-47EF-9BE7-3CCC426B8C4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2037D-FE14-4BE5-8DED-D6F70FF65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2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3FC12-1706-47EF-9BE7-3CCC426B8C4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2037D-FE14-4BE5-8DED-D6F70FF65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625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3FC12-1706-47EF-9BE7-3CCC426B8C4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2037D-FE14-4BE5-8DED-D6F70FF65A1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00F8199-E380-4A02-8A9A-E68C6F166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021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3FC12-1706-47EF-9BE7-3CCC426B8C4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2037D-FE14-4BE5-8DED-D6F70FF65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2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3FC12-1706-47EF-9BE7-3CCC426B8C4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2037D-FE14-4BE5-8DED-D6F70FF65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8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3FC12-1706-47EF-9BE7-3CCC426B8C4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2037D-FE14-4BE5-8DED-D6F70FF65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885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3FC12-1706-47EF-9BE7-3CCC426B8C4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2037D-FE14-4BE5-8DED-D6F70FF65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5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3FC12-1706-47EF-9BE7-3CCC426B8C4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2037D-FE14-4BE5-8DED-D6F70FF65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3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3FC12-1706-47EF-9BE7-3CCC426B8C4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2037D-FE14-4BE5-8DED-D6F70FF65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7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3FC12-1706-47EF-9BE7-3CCC426B8C4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2037D-FE14-4BE5-8DED-D6F70FF65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483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3FC12-1706-47EF-9BE7-3CCC426B8C40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2037D-FE14-4BE5-8DED-D6F70FF65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58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289A8-98D8-4EFB-9296-DD7756553A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7DA4DE-0CB4-4399-814B-8603AE6E5E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85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86C96-8023-4A3C-A617-36D2ADF14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FA890-71B4-4268-91CF-5C6A301EA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525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</dc:creator>
  <cp:lastModifiedBy>SOL</cp:lastModifiedBy>
  <cp:revision>2</cp:revision>
  <dcterms:created xsi:type="dcterms:W3CDTF">2023-06-21T02:10:00Z</dcterms:created>
  <dcterms:modified xsi:type="dcterms:W3CDTF">2023-06-21T02:11:53Z</dcterms:modified>
</cp:coreProperties>
</file>