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084EACB-D71E-4E8A-84C4-7859FD9182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5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3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2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039F60-575D-4987-90C2-64B9179CA9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58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3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8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8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94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4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A1716-A946-43D1-879E-F14DE183993D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CCC62-82DF-45F5-AE48-0CCF3BA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0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9E6B9-FECB-43E6-87EA-ADFE076A84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8B2974-E935-47C9-A095-9E4CF38010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3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A67AD-8DB1-48ED-8582-2BE96EAA7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69E75-FD90-48FD-9FE7-02D1DE5C7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9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</dc:creator>
  <cp:lastModifiedBy>SOL</cp:lastModifiedBy>
  <cp:revision>2</cp:revision>
  <dcterms:created xsi:type="dcterms:W3CDTF">2023-06-20T08:17:56Z</dcterms:created>
  <dcterms:modified xsi:type="dcterms:W3CDTF">2023-06-20T08:28:25Z</dcterms:modified>
</cp:coreProperties>
</file>