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222ED5-9820-428A-A19C-D3EFC7CC30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21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51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8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1E1BC20-22EF-40D7-A695-D33E5B9210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45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7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4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3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7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69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9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31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A85DD-891C-47A5-A549-751A3C610DD4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F602-C66F-4CEA-9341-7E1D4493A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5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001FD-D4E7-40EA-B838-33DF70C58C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6B7FB-F79B-467D-91A0-83FA730CC9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4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3DA72-A4EC-45AF-A5BA-B5D1F7F48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C4750-7CB7-4152-9F49-25DABDA59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74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</dc:creator>
  <cp:lastModifiedBy>SOL</cp:lastModifiedBy>
  <cp:revision>1</cp:revision>
  <dcterms:created xsi:type="dcterms:W3CDTF">2023-06-21T01:57:10Z</dcterms:created>
  <dcterms:modified xsi:type="dcterms:W3CDTF">2023-06-21T01:59:37Z</dcterms:modified>
</cp:coreProperties>
</file>