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BC8D-98D2-44CF-8CA9-4DCB77CB212D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628B-1DF5-4153-A0B5-5CB3EAF0BD7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E1A0A1-47E3-4A0F-933F-50FCB3689E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BC8D-98D2-44CF-8CA9-4DCB77CB212D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628B-1DF5-4153-A0B5-5CB3EAF0B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6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BC8D-98D2-44CF-8CA9-4DCB77CB212D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628B-1DF5-4153-A0B5-5CB3EAF0B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6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BC8D-98D2-44CF-8CA9-4DCB77CB212D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628B-1DF5-4153-A0B5-5CB3EAF0BD7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14CAE2-7D09-44F9-B94F-696E8BAE34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21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BC8D-98D2-44CF-8CA9-4DCB77CB212D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628B-1DF5-4153-A0B5-5CB3EAF0B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0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BC8D-98D2-44CF-8CA9-4DCB77CB212D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628B-1DF5-4153-A0B5-5CB3EAF0B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BC8D-98D2-44CF-8CA9-4DCB77CB212D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628B-1DF5-4153-A0B5-5CB3EAF0B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7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BC8D-98D2-44CF-8CA9-4DCB77CB212D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628B-1DF5-4153-A0B5-5CB3EAF0B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1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BC8D-98D2-44CF-8CA9-4DCB77CB212D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628B-1DF5-4153-A0B5-5CB3EAF0B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BC8D-98D2-44CF-8CA9-4DCB77CB212D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628B-1DF5-4153-A0B5-5CB3EAF0B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BC8D-98D2-44CF-8CA9-4DCB77CB212D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628B-1DF5-4153-A0B5-5CB3EAF0B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7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BC8D-98D2-44CF-8CA9-4DCB77CB212D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8628B-1DF5-4153-A0B5-5CB3EAF0B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5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0F0F2-2160-49F0-9A37-32FD2EC6A6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5E018-74CD-47B5-846C-B4BB65CA8B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6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7E6D-DC51-4215-A9E4-DEEE33266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47184-1613-4398-8CD5-A45CA9039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98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</dc:creator>
  <cp:lastModifiedBy>SOL</cp:lastModifiedBy>
  <cp:revision>1</cp:revision>
  <dcterms:created xsi:type="dcterms:W3CDTF">2023-06-21T03:54:03Z</dcterms:created>
  <dcterms:modified xsi:type="dcterms:W3CDTF">2023-06-21T03:56:38Z</dcterms:modified>
</cp:coreProperties>
</file>