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B6AB-6BBD-4C09-B864-797F4B5F4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B0CFA-2BF0-40E0-BDCD-599ED5FEE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48253-5B6E-478A-9101-A1A1B894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81B-AA30-43C3-B45F-54C68FC56B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6D4D3-BE6D-4DE5-8A7E-DB46DD88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F6C67-7AA9-4748-98E6-920CBE37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4F-4DD5-4D31-AFE4-2E9A6C4FBB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2415F3-2A1B-4F9E-A3A7-442E11184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5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8757-FA9C-4AEE-B685-C6EC2E11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DC566-0C02-4136-9C62-698BBCCB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9ED16-6C31-41F4-AB36-B02CE22D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81B-AA30-43C3-B45F-54C68FC56B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0837B-8962-497C-AC03-D2B7B273C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36864-A892-4288-B618-5CE24160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4F-4DD5-4D31-AFE4-2E9A6C4FB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E25CFC-5084-4EE5-84CB-B0803B850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0F2F4-497A-420A-9B79-186026E9A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172B-7AA5-4788-B266-E0C99664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81B-AA30-43C3-B45F-54C68FC56B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E9FFB-9228-4D98-8EAD-D6DCC98A5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6E44F-62F5-4A61-8EA5-BDC0F53F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4F-4DD5-4D31-AFE4-2E9A6C4FB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4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3D61-C228-439A-BAFD-21E9CBFA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383A3-49C9-4AD6-B03B-7DD857FAD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483C5-A1DD-4F63-8722-67727958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81B-AA30-43C3-B45F-54C68FC56B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442F9-7EF6-4E7B-857C-D3955CA89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D50B8-CE05-4E85-AD19-0B111DF7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4F-4DD5-4D31-AFE4-2E9A6C4FBB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B03511-CB64-4BD8-9050-3F5248CEA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8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35A0-8783-4829-813C-541676E8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D1EF-DE53-4E67-A3AB-7833523C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AAD64-339F-43BC-9D61-87AC1241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81B-AA30-43C3-B45F-54C68FC56B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0C3EC-145F-4082-8DFA-954770B5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CE4BD-9CA9-4BEA-9953-71EC2369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4F-4DD5-4D31-AFE4-2E9A6C4FB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2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1CF2-7E7B-4DC3-ABA2-EFA28AA9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60B4-C9EA-476E-A4BA-AAB8DB7D9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74141-5B25-47BE-B841-5E53026D8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98F9F-A79A-4FC0-9B86-29DD0B72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81B-AA30-43C3-B45F-54C68FC56B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876A6-408A-490C-8701-B4D613FA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DD12B-3EB3-46D8-866A-3FE51689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4F-4DD5-4D31-AFE4-2E9A6C4FB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0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8E07-0A75-4E9D-BAE2-0B2C452B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B7947-CFA1-43B8-A743-9C4344176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676DA-FC68-4559-855D-29051A9B1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D70A1-6BB5-42D4-9BDA-D0F07E2D9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C557C-9720-4AA6-B218-4A128BC1E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90F1E7-E8E7-4895-8E46-934B9590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81B-AA30-43C3-B45F-54C68FC56B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CB2F6B-51A2-4C55-881D-AE2B722B9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EF118-0706-4142-91C5-14753E6C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4F-4DD5-4D31-AFE4-2E9A6C4FB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8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449F-6B8B-4D1D-B8A0-37C3D99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5B38CF-0D68-4A6A-985A-309069CA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81B-AA30-43C3-B45F-54C68FC56B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F210C-5C25-4DD5-9D60-858DE58F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FA3D3-3E83-4486-8972-46317DAB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4F-4DD5-4D31-AFE4-2E9A6C4FB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5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32781-E71E-4E47-BAB1-466B6FE6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81B-AA30-43C3-B45F-54C68FC56B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FCB4A-9DCE-40AE-9AA6-FD90DF9D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EF3AA-9D9B-44D8-BC73-B790ADF8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4F-4DD5-4D31-AFE4-2E9A6C4FB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4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A52E-CE7B-4446-8A1D-7946FF01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F691-340C-4DA0-BDC6-B28BC6EE2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AFFD3-64C3-40E3-9652-162E52AE9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02A5C-E854-4466-B525-8B9B12BD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81B-AA30-43C3-B45F-54C68FC56B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E6722-AE6E-45FC-84A1-071ADD16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D8C85-3273-47B5-8891-0AC0842D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4F-4DD5-4D31-AFE4-2E9A6C4FB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4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2DA8-DC9C-4703-BF46-046878326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A24F7-C559-48AB-B773-CCB938E84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119A2-FB55-4837-AFEF-B5858A317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BA4AB-CC24-40BC-BA2D-40C324B2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81B-AA30-43C3-B45F-54C68FC56B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3833A-B9D5-4112-84D9-73F7E494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B1280-B54E-43A9-9378-F623454C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4F-4DD5-4D31-AFE4-2E9A6C4FB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5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1AC129-182A-4BD0-A728-EA6BDDE3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865B7-6AA1-4720-A506-33E731FAE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6C7E6-9DA9-483B-97BA-D13FAB864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5A81B-AA30-43C3-B45F-54C68FC56B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E929B-D600-4FB6-BC1A-1BBA94FF4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F31A4-A80F-4CE3-B001-3F8728AA7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614F-4DD5-4D31-AFE4-2E9A6C4FB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0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01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37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SOL</cp:lastModifiedBy>
  <cp:revision>1</cp:revision>
  <dcterms:created xsi:type="dcterms:W3CDTF">2023-07-21T06:27:15Z</dcterms:created>
  <dcterms:modified xsi:type="dcterms:W3CDTF">2023-07-21T06:28:33Z</dcterms:modified>
</cp:coreProperties>
</file>