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2D6B-46FB-4886-B959-90BDB1BC9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FEE87-A96A-45E7-8537-7F0891FE0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18D58-D3B2-4352-9926-B41C9C60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6F95-1851-47ED-929A-40154EBE1C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3E1A7-F799-42C2-BAA5-0B9098DA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BA38F-2E55-40A9-B679-0636DF77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68D1-E0A7-463F-AC83-E04F324714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5AD258-9628-47F2-9989-1989AF594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7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94AAC-7CFF-4A38-9666-C1AB4395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C801F-C3CD-4EFF-940F-7E1CCD27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6119-807F-4620-979E-E3BE5EBF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6F95-1851-47ED-929A-40154EBE1C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D7FFF-94E0-44EC-BDD9-09214B18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3931C-A8EC-4662-98A6-5C5CBDA8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68D1-E0A7-463F-AC83-E04F3247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7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EBC7C-1949-41C4-AAEB-88FAC640D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85009-A9B8-4A03-A7C8-F98077163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E1CD0-BCE1-4DE3-965A-82F5997C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6F95-1851-47ED-929A-40154EBE1C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42427-746E-48FA-9CBC-AB841AFF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5C8E6-C5C2-4C0A-90BE-2D2FA113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68D1-E0A7-463F-AC83-E04F3247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2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BC1F-94CD-46BF-BB64-9FDCF3D6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908B1-E68B-4A97-9972-32C52FF9A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241DB-1883-432F-B782-0B931386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6F95-1851-47ED-929A-40154EBE1C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64057-1338-42E3-9CD8-C5A80313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CB091-A618-4487-BB71-7291AA7C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68D1-E0A7-463F-AC83-E04F324714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592B50-FDA6-4379-84CC-ECEDB295BF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7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B763D-CE99-4ABE-A724-DDB883EA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82624-A2DF-41F2-B27C-8741FF12D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705C6-674B-4712-8229-737A19F6F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6F95-1851-47ED-929A-40154EBE1C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65AD0-7BE2-4C9A-9088-A10F5D2A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FD1EB-C731-49B1-8ED7-4C808208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68D1-E0A7-463F-AC83-E04F3247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3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B535B-E40B-4C13-B6EA-2BA37E2B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327DE-494D-4628-A937-860EE26C0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58CD4-68CE-4E16-A3F2-062DA568D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396C4-ABC8-4806-B4B2-07B841C7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6F95-1851-47ED-929A-40154EBE1C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590ED-3C6D-4B9B-A9E5-E34DEDCD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1FD3F-2F22-4508-A19B-9E33C717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68D1-E0A7-463F-AC83-E04F3247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06641-19B3-42FC-8A19-E4B87FEA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64771-2C53-401B-BEBA-9D03B28FE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6F536-A9F5-41B6-9D80-28CEF5877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F2F9A7-6589-4705-BC6B-B86BCDEF9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80980-E0F6-4317-AB13-CBFB704D8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1078C-6D1B-4E35-AC68-3C38978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6F95-1851-47ED-929A-40154EBE1C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314B2-CEB4-4563-91E5-ACAF0998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EDD08B-EA30-4966-89A6-018C09D7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68D1-E0A7-463F-AC83-E04F3247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7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4CF8A-B63A-4088-B9E6-C0632D36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AF029-968D-450C-9849-D50C18EC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6F95-1851-47ED-929A-40154EBE1C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B49A9-8373-4330-B88F-41D8D374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1F4ED-A9F7-4399-BC8B-D8E28478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68D1-E0A7-463F-AC83-E04F3247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2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97216B-DB8A-4C46-9986-29530E408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6F95-1851-47ED-929A-40154EBE1C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824399-7576-4DD9-A964-73870373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F912B-24AE-48F9-ACAA-4BF37A2B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68D1-E0A7-463F-AC83-E04F3247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8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15D8-D815-4739-9F3A-04E0DC5B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44FAD-2FC6-4780-BC3F-0BD87F98E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3D782-3996-4D9C-AC0F-A50E60D0C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24F7D-FD4A-4E59-A4D4-140BF3CF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6F95-1851-47ED-929A-40154EBE1C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90951-8E4E-47A6-976E-9DAB15C2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8FE98-C0C0-4260-94A3-CB5E19EF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68D1-E0A7-463F-AC83-E04F3247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1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EFBD-5B0F-4ADD-8FA3-4657FBF1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314508-955B-48A5-8125-4BCA84E889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E2C1B-B48A-480F-BD08-E454BE8C8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80612-56E0-4E6D-8521-B8783940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6F95-1851-47ED-929A-40154EBE1C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22528-B522-4C01-B08A-56699315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38468-CDBF-4D4B-BF10-608ED3D8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68D1-E0A7-463F-AC83-E04F3247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88768-62F5-4A16-8AFF-365008BE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C34DF-1B1F-43B7-9CEB-CD11FFE92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14207-7208-4631-8FAD-CAEC75364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76F95-1851-47ED-929A-40154EBE1C8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C2417-EC3D-49AB-88D6-E8ADE9B98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91ED9-F11F-459E-8818-9CAC584C8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68D1-E0A7-463F-AC83-E04F3247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6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89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369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SOL</cp:lastModifiedBy>
  <cp:revision>1</cp:revision>
  <dcterms:created xsi:type="dcterms:W3CDTF">2023-07-21T06:31:44Z</dcterms:created>
  <dcterms:modified xsi:type="dcterms:W3CDTF">2023-07-21T06:32:28Z</dcterms:modified>
</cp:coreProperties>
</file>