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296B3-2C40-4DA1-9AC4-CD1C4BC32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2553B-D999-470C-9BC2-2855744D6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BABD9-9F78-4AF9-88E7-7FF9D1C1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F1-3F67-4B28-970D-0F5FA5A5B85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4E1AF-F879-4ECF-AFE8-866E7D01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26BF9-9836-4524-95AF-0FDAAF76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B33E-4ECB-4E7D-97EC-3B4F10191E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B4DB8-232D-46F1-9B16-77A40485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2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2EB6-3FF0-431A-9565-74C55259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8B0DF-5BB4-43CA-B4EE-8AAE52E60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20CC0-535E-4635-BF98-74F30B92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F1-3F67-4B28-970D-0F5FA5A5B85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C744C-0224-4415-83D5-CCE6FA73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849E4-7A7F-4951-AABF-0252607C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B33E-4ECB-4E7D-97EC-3B4F1019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4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8E88D2-D74C-40F9-AFD1-98C8F4421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A2382-77BB-4A69-87A6-CA2BBA439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1BCD3-01E1-4A76-A001-728F6896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F1-3F67-4B28-970D-0F5FA5A5B85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AB746-02E0-4BC4-82A2-77F13E40E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E2AC5-95B9-4946-88B2-B633C4FB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B33E-4ECB-4E7D-97EC-3B4F1019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8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B0C3-90E7-4E9F-A9F3-19CC67B0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735BA-0FB6-407B-864B-3FA3DEA40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6E99B-A4A5-4BC7-951B-135358EE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F1-3F67-4B28-970D-0F5FA5A5B85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5B008-7130-4A2D-94E7-1B1D2F13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B7C54-F634-4C4A-8504-DA0C54A7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B33E-4ECB-4E7D-97EC-3B4F10191E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A991DC-3313-4B4E-A269-5AC43C7DC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0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0C2C-0E00-44D3-B334-87F953D1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2FA31-52D6-40E4-A838-5AB90840C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57284-BE39-478B-8153-59F6EF8FE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F1-3F67-4B28-970D-0F5FA5A5B85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E25D6-703B-4FFA-8DC3-8B3AEDB7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26DB0-5692-4051-B9A3-8438163D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B33E-4ECB-4E7D-97EC-3B4F1019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DEF51-85F1-476C-809E-11FCF1E4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CACD8-195F-4A67-98CA-B79A9E5CA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DFD2E-46FD-41E7-A635-44D5B1338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35532-9525-4733-8707-D585B94B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F1-3F67-4B28-970D-0F5FA5A5B85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FEC52-5639-401E-8B77-7A9A3CB4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65DD1-A28E-40C2-AC17-BC655287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B33E-4ECB-4E7D-97EC-3B4F1019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0F57-6B1B-412A-B741-C3A37C5B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F4414-FC41-4E2E-9C26-F113427F8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B5D78-A7D4-4EF0-A62A-4235CCC4D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89B82-19EF-4232-8B39-8B12ABAD2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B3E9-7E1E-4576-AF4C-A764DD46D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FC3128-2338-445B-B1AA-0584F6DA0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F1-3F67-4B28-970D-0F5FA5A5B85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7857E-7067-4E88-A573-04B93A0D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90F790-1A15-477B-ADAF-63A522CA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B33E-4ECB-4E7D-97EC-3B4F1019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9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0D26-55A9-4FA1-A99C-13AAA230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0271F-CC82-4892-809C-F275A34D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F1-3F67-4B28-970D-0F5FA5A5B85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5B521-C630-42E9-8DB9-697E5BC6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4116B-0BF8-4428-BA2C-F92FA9A6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B33E-4ECB-4E7D-97EC-3B4F1019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F9922-F44A-42B9-9A35-4BD265186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F1-3F67-4B28-970D-0F5FA5A5B85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6E4A0-E41E-45F1-802E-87F081B6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2DE07-BE3D-4F2E-A47D-D95FD8AB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B33E-4ECB-4E7D-97EC-3B4F1019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3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673A0-E35A-47CC-BF7B-DF20509D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F2C3D-D6C3-416B-8AE0-30324A035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FAAE4-A3AE-46CC-A565-064B43F0F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911D9-E917-4EDB-8018-C4C76B271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F1-3F67-4B28-970D-0F5FA5A5B85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60720-227D-4BA2-87DF-663CD2F19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93C3E-0F86-4806-9876-7EF2EF6D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B33E-4ECB-4E7D-97EC-3B4F1019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4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569E9-A5C8-4C27-9057-2F265E31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E4212-6F7D-4AF5-9F00-BADD0D6C8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3BBBB-0242-4DB6-9E5A-2C99C9638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4AE0A-1A47-44C9-9438-92FEB7807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F1-3F67-4B28-970D-0F5FA5A5B85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2DAA8-C9DD-4A18-AAE4-500E295F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2E369-98F1-4D53-B42D-1E1E4C20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B33E-4ECB-4E7D-97EC-3B4F1019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9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65E33-BF06-4857-92F3-0D308CE6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AD5C2-688D-4C29-8FF6-889234A5B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4B309-F18E-49EB-9AEC-5ECDEAC35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9BF1-3F67-4B28-970D-0F5FA5A5B85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790BC-C85A-4E09-9C8A-1764E6FD2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7AA45-5528-4DDD-A3D8-1592B6EE6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2B33E-4ECB-4E7D-97EC-3B4F1019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91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698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SOL</cp:lastModifiedBy>
  <cp:revision>1</cp:revision>
  <dcterms:created xsi:type="dcterms:W3CDTF">2023-07-21T07:01:32Z</dcterms:created>
  <dcterms:modified xsi:type="dcterms:W3CDTF">2023-07-21T07:02:04Z</dcterms:modified>
</cp:coreProperties>
</file>