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6512A-56BA-433C-9D10-AF875554D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4B81B-D3EC-4621-9F22-516341A0E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332B-95DA-4904-B789-8186DACF1C1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8BC9-AEFA-411F-86BE-4876520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9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9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2023-07-21T07:36:13Z</dcterms:created>
  <dcterms:modified xsi:type="dcterms:W3CDTF">2023-07-21T07:37:43Z</dcterms:modified>
</cp:coreProperties>
</file>