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90" y="5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FDE1B-A1FB-46B7-BFAC-F86BEA291A08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8244F-263A-4143-8353-3C99207DF45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253A7E3-F5BA-4F95-93E4-5138541E77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858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FDE1B-A1FB-46B7-BFAC-F86BEA291A08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8244F-263A-4143-8353-3C99207DF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063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FDE1B-A1FB-46B7-BFAC-F86BEA291A08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8244F-263A-4143-8353-3C99207DF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647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FDE1B-A1FB-46B7-BFAC-F86BEA291A08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8244F-263A-4143-8353-3C99207DF45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B2D0A5-343B-4D74-B769-61180312BB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531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FDE1B-A1FB-46B7-BFAC-F86BEA291A08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8244F-263A-4143-8353-3C99207DF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605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FDE1B-A1FB-46B7-BFAC-F86BEA291A08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8244F-263A-4143-8353-3C99207DF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331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FDE1B-A1FB-46B7-BFAC-F86BEA291A08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8244F-263A-4143-8353-3C99207DF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178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FDE1B-A1FB-46B7-BFAC-F86BEA291A08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8244F-263A-4143-8353-3C99207DF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864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FDE1B-A1FB-46B7-BFAC-F86BEA291A08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8244F-263A-4143-8353-3C99207DF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164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FDE1B-A1FB-46B7-BFAC-F86BEA291A08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8244F-263A-4143-8353-3C99207DF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626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FDE1B-A1FB-46B7-BFAC-F86BEA291A08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8244F-263A-4143-8353-3C99207DF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902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FDE1B-A1FB-46B7-BFAC-F86BEA291A08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8244F-263A-4143-8353-3C99207DF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959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9880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10501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SOL</dc:creator>
  <cp:lastModifiedBy>SOL</cp:lastModifiedBy>
  <cp:revision>1</cp:revision>
  <dcterms:created xsi:type="dcterms:W3CDTF">2023-07-21T07:37:59Z</dcterms:created>
  <dcterms:modified xsi:type="dcterms:W3CDTF">2023-07-21T07:38:52Z</dcterms:modified>
</cp:coreProperties>
</file>