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AAA87-4008-4DA7-8C5C-B7788A373F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9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72086-AEEB-4EFB-8915-7D6096EA0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3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03FF-3B3A-4855-A120-A74716A0B53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88AC-FDA1-49EA-A8B4-F034D96A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63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29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2023-07-21T07:39:48Z</dcterms:created>
  <dcterms:modified xsi:type="dcterms:W3CDTF">2023-07-21T07:41:06Z</dcterms:modified>
</cp:coreProperties>
</file>